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Lst>
  <p:sldSz cx="18288000" cy="10287000"/>
  <p:notesSz cx="6858000" cy="9144000"/>
  <p:embeddedFontLst>
    <p:embeddedFont>
      <p:font typeface="Commuters Sans 1" charset="1" panose="020B0504020203020204"/>
      <p:regular r:id="rId10"/>
    </p:embeddedFont>
    <p:embeddedFont>
      <p:font typeface="Commuters Sans 2 Semi-Bold" charset="1" panose="020B0604020203020204"/>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https://color.adobe.com/create/color-accessibility"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9977" y="8649482"/>
            <a:ext cx="14028001" cy="2451998"/>
          </a:xfrm>
          <a:custGeom>
            <a:avLst/>
            <a:gdLst/>
            <a:ahLst/>
            <a:cxnLst/>
            <a:rect r="r" b="b" t="t" l="l"/>
            <a:pathLst>
              <a:path h="2451998" w="14028001">
                <a:moveTo>
                  <a:pt x="0" y="0"/>
                </a:moveTo>
                <a:lnTo>
                  <a:pt x="14028001" y="0"/>
                </a:lnTo>
                <a:lnTo>
                  <a:pt x="14028001" y="2451997"/>
                </a:lnTo>
                <a:lnTo>
                  <a:pt x="0" y="2451997"/>
                </a:lnTo>
                <a:lnTo>
                  <a:pt x="0" y="0"/>
                </a:lnTo>
                <a:close/>
              </a:path>
            </a:pathLst>
          </a:custGeom>
          <a:blipFill>
            <a:blip r:embed="rId2"/>
            <a:stretch>
              <a:fillRect l="0" t="-221809" r="0" b="0"/>
            </a:stretch>
          </a:blipFill>
        </p:spPr>
      </p:sp>
      <p:sp>
        <p:nvSpPr>
          <p:cNvPr name="Freeform 3" id="3"/>
          <p:cNvSpPr/>
          <p:nvPr/>
        </p:nvSpPr>
        <p:spPr>
          <a:xfrm flipH="false" flipV="false" rot="0">
            <a:off x="13188107" y="8649482"/>
            <a:ext cx="4838454" cy="2451998"/>
          </a:xfrm>
          <a:custGeom>
            <a:avLst/>
            <a:gdLst/>
            <a:ahLst/>
            <a:cxnLst/>
            <a:rect r="r" b="b" t="t" l="l"/>
            <a:pathLst>
              <a:path h="2451998" w="4838454">
                <a:moveTo>
                  <a:pt x="0" y="0"/>
                </a:moveTo>
                <a:lnTo>
                  <a:pt x="4838454" y="0"/>
                </a:lnTo>
                <a:lnTo>
                  <a:pt x="4838454" y="2451997"/>
                </a:lnTo>
                <a:lnTo>
                  <a:pt x="0" y="2451997"/>
                </a:lnTo>
                <a:lnTo>
                  <a:pt x="0" y="0"/>
                </a:lnTo>
                <a:close/>
              </a:path>
            </a:pathLst>
          </a:custGeom>
          <a:blipFill>
            <a:blip r:embed="rId2"/>
            <a:stretch>
              <a:fillRect l="0" t="-221809" r="-189927" b="0"/>
            </a:stretch>
          </a:blipFill>
        </p:spPr>
      </p:sp>
      <p:sp>
        <p:nvSpPr>
          <p:cNvPr name="Freeform 4" id="4"/>
          <p:cNvSpPr/>
          <p:nvPr/>
        </p:nvSpPr>
        <p:spPr>
          <a:xfrm flipH="false" flipV="false" rot="0">
            <a:off x="12906955" y="153565"/>
            <a:ext cx="5711065" cy="1845520"/>
          </a:xfrm>
          <a:custGeom>
            <a:avLst/>
            <a:gdLst/>
            <a:ahLst/>
            <a:cxnLst/>
            <a:rect r="r" b="b" t="t" l="l"/>
            <a:pathLst>
              <a:path h="1845520" w="5711065">
                <a:moveTo>
                  <a:pt x="0" y="0"/>
                </a:moveTo>
                <a:lnTo>
                  <a:pt x="5711065" y="0"/>
                </a:lnTo>
                <a:lnTo>
                  <a:pt x="5711065" y="1845520"/>
                </a:lnTo>
                <a:lnTo>
                  <a:pt x="0" y="1845520"/>
                </a:lnTo>
                <a:lnTo>
                  <a:pt x="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00692" y="8519894"/>
            <a:ext cx="14069191" cy="2035223"/>
          </a:xfrm>
          <a:custGeom>
            <a:avLst/>
            <a:gdLst/>
            <a:ahLst/>
            <a:cxnLst/>
            <a:rect r="r" b="b" t="t" l="l"/>
            <a:pathLst>
              <a:path h="2035223" w="14069191">
                <a:moveTo>
                  <a:pt x="0" y="0"/>
                </a:moveTo>
                <a:lnTo>
                  <a:pt x="14069191" y="0"/>
                </a:lnTo>
                <a:lnTo>
                  <a:pt x="14069191" y="2035223"/>
                </a:lnTo>
                <a:lnTo>
                  <a:pt x="0" y="2035223"/>
                </a:lnTo>
                <a:lnTo>
                  <a:pt x="0" y="0"/>
                </a:lnTo>
                <a:close/>
              </a:path>
            </a:pathLst>
          </a:custGeom>
          <a:blipFill>
            <a:blip r:embed="rId2"/>
            <a:stretch>
              <a:fillRect l="0" t="-9106" r="0" b="-279741"/>
            </a:stretch>
          </a:blipFill>
        </p:spPr>
      </p:sp>
      <p:sp>
        <p:nvSpPr>
          <p:cNvPr name="Freeform 3" id="3"/>
          <p:cNvSpPr/>
          <p:nvPr/>
        </p:nvSpPr>
        <p:spPr>
          <a:xfrm flipH="false" flipV="false" rot="0">
            <a:off x="13199389" y="8519894"/>
            <a:ext cx="4873669" cy="2035223"/>
          </a:xfrm>
          <a:custGeom>
            <a:avLst/>
            <a:gdLst/>
            <a:ahLst/>
            <a:cxnLst/>
            <a:rect r="r" b="b" t="t" l="l"/>
            <a:pathLst>
              <a:path h="2035223" w="4873669">
                <a:moveTo>
                  <a:pt x="0" y="0"/>
                </a:moveTo>
                <a:lnTo>
                  <a:pt x="4873669" y="0"/>
                </a:lnTo>
                <a:lnTo>
                  <a:pt x="4873669" y="2035223"/>
                </a:lnTo>
                <a:lnTo>
                  <a:pt x="0" y="2035223"/>
                </a:lnTo>
                <a:lnTo>
                  <a:pt x="0" y="0"/>
                </a:lnTo>
                <a:close/>
              </a:path>
            </a:pathLst>
          </a:custGeom>
          <a:blipFill>
            <a:blip r:embed="rId2"/>
            <a:stretch>
              <a:fillRect l="0" t="-9106" r="-188677" b="-279741"/>
            </a:stretch>
          </a:blipFill>
        </p:spPr>
      </p:sp>
      <p:sp>
        <p:nvSpPr>
          <p:cNvPr name="Freeform 4" id="4"/>
          <p:cNvSpPr/>
          <p:nvPr/>
        </p:nvSpPr>
        <p:spPr>
          <a:xfrm flipH="false" flipV="false" rot="0">
            <a:off x="0" y="105940"/>
            <a:ext cx="5711065" cy="1845520"/>
          </a:xfrm>
          <a:custGeom>
            <a:avLst/>
            <a:gdLst/>
            <a:ahLst/>
            <a:cxnLst/>
            <a:rect r="r" b="b" t="t" l="l"/>
            <a:pathLst>
              <a:path h="1845520" w="5711065">
                <a:moveTo>
                  <a:pt x="0" y="0"/>
                </a:moveTo>
                <a:lnTo>
                  <a:pt x="5711065" y="0"/>
                </a:lnTo>
                <a:lnTo>
                  <a:pt x="5711065" y="1845520"/>
                </a:lnTo>
                <a:lnTo>
                  <a:pt x="0" y="1845520"/>
                </a:lnTo>
                <a:lnTo>
                  <a:pt x="0" y="0"/>
                </a:lnTo>
                <a:close/>
              </a:path>
            </a:pathLst>
          </a:custGeom>
          <a:blipFill>
            <a:blip r:embed="rId3"/>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200499" y="217002"/>
            <a:ext cx="17887003" cy="9852996"/>
            <a:chOff x="0" y="0"/>
            <a:chExt cx="4710980" cy="2595028"/>
          </a:xfrm>
        </p:grpSpPr>
        <p:sp>
          <p:nvSpPr>
            <p:cNvPr name="Freeform 4" id="4"/>
            <p:cNvSpPr/>
            <p:nvPr/>
          </p:nvSpPr>
          <p:spPr>
            <a:xfrm flipH="false" flipV="false" rot="0">
              <a:off x="0" y="0"/>
              <a:ext cx="4710980" cy="2595028"/>
            </a:xfrm>
            <a:custGeom>
              <a:avLst/>
              <a:gdLst/>
              <a:ahLst/>
              <a:cxnLst/>
              <a:rect r="r" b="b" t="t" l="l"/>
              <a:pathLst>
                <a:path h="2595028" w="4710980">
                  <a:moveTo>
                    <a:pt x="0" y="0"/>
                  </a:moveTo>
                  <a:lnTo>
                    <a:pt x="4710980" y="0"/>
                  </a:lnTo>
                  <a:lnTo>
                    <a:pt x="4710980" y="2595028"/>
                  </a:lnTo>
                  <a:lnTo>
                    <a:pt x="0" y="2595028"/>
                  </a:lnTo>
                  <a:close/>
                </a:path>
              </a:pathLst>
            </a:custGeom>
            <a:solidFill>
              <a:srgbClr val="FFFFFF"/>
            </a:solidFill>
          </p:spPr>
        </p:sp>
        <p:sp>
          <p:nvSpPr>
            <p:cNvPr name="TextBox 5" id="5"/>
            <p:cNvSpPr txBox="true"/>
            <p:nvPr/>
          </p:nvSpPr>
          <p:spPr>
            <a:xfrm>
              <a:off x="0" y="-38100"/>
              <a:ext cx="4710980" cy="2633128"/>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0">
            <a:off x="15219897" y="361632"/>
            <a:ext cx="2678654" cy="1873862"/>
          </a:xfrm>
          <a:custGeom>
            <a:avLst/>
            <a:gdLst/>
            <a:ahLst/>
            <a:cxnLst/>
            <a:rect r="r" b="b" t="t" l="l"/>
            <a:pathLst>
              <a:path h="1873862" w="2678654">
                <a:moveTo>
                  <a:pt x="0" y="0"/>
                </a:moveTo>
                <a:lnTo>
                  <a:pt x="2678654" y="0"/>
                </a:lnTo>
                <a:lnTo>
                  <a:pt x="2678654" y="1873862"/>
                </a:lnTo>
                <a:lnTo>
                  <a:pt x="0" y="1873862"/>
                </a:lnTo>
                <a:lnTo>
                  <a:pt x="0" y="0"/>
                </a:lnTo>
                <a:close/>
              </a:path>
            </a:pathLst>
          </a:custGeom>
          <a:blipFill>
            <a:blip r:embed="rId3"/>
            <a:stretch>
              <a:fillRect l="-13619" t="-1730" r="-26937" b="-4759"/>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187212" y="2508885"/>
            <a:ext cx="15913576" cy="5939790"/>
          </a:xfrm>
          <a:prstGeom prst="rect">
            <a:avLst/>
          </a:prstGeom>
        </p:spPr>
        <p:txBody>
          <a:bodyPr anchor="t" rtlCol="false" tIns="0" lIns="0" bIns="0" rIns="0">
            <a:spAutoFit/>
          </a:bodyPr>
          <a:lstStyle/>
          <a:p>
            <a:pPr algn="l">
              <a:lnSpc>
                <a:spcPts val="3359"/>
              </a:lnSpc>
            </a:pPr>
            <a:r>
              <a:rPr lang="en-US" sz="2400">
                <a:solidFill>
                  <a:srgbClr val="000000"/>
                </a:solidFill>
                <a:latin typeface="Commuters Sans 1"/>
                <a:ea typeface="Commuters Sans 1"/>
                <a:cs typeface="Commuters Sans 1"/>
                <a:sym typeface="Commuters Sans 1"/>
              </a:rPr>
              <a:t>Body text (18-24 pt)</a:t>
            </a:r>
          </a:p>
          <a:p>
            <a:pPr algn="l">
              <a:lnSpc>
                <a:spcPts val="3359"/>
              </a:lnSpc>
            </a:pPr>
            <a:r>
              <a:rPr lang="en-US" sz="2400">
                <a:solidFill>
                  <a:srgbClr val="000000"/>
                </a:solidFill>
                <a:latin typeface="Commuters Sans 1"/>
                <a:ea typeface="Commuters Sans 1"/>
                <a:cs typeface="Commuters Sans 1"/>
                <a:sym typeface="Commuters Sans 1"/>
              </a:rPr>
              <a:t>Lorem ipsum dolor sit amet consectetur adipiscing elit. Quisque faucibus ex sapien vitae pellentesque sem placerat. In id cursus mi pretium tellus duis convallis. Tempus leo eu aenean sed diam urna tempor. Pulvinar vivamus fringilla lacus nec metus bibendum egestas. Iaculis massa nisl malesuada lacinia integer nunc posuere. Ut hendrerit semper vel class aptent taciti sociosqu. Ad litora torquent per conubia nostra inceptos himenaeos.</a:t>
            </a:r>
          </a:p>
          <a:p>
            <a:pPr algn="l">
              <a:lnSpc>
                <a:spcPts val="3359"/>
              </a:lnSpc>
            </a:pPr>
          </a:p>
          <a:p>
            <a:pPr algn="l">
              <a:lnSpc>
                <a:spcPts val="3359"/>
              </a:lnSpc>
            </a:pPr>
          </a:p>
          <a:p>
            <a:pPr algn="l">
              <a:lnSpc>
                <a:spcPts val="3359"/>
              </a:lnSpc>
            </a:pPr>
          </a:p>
          <a:p>
            <a:pPr algn="l">
              <a:lnSpc>
                <a:spcPts val="3359"/>
              </a:lnSpc>
            </a:pPr>
          </a:p>
          <a:p>
            <a:pPr algn="l">
              <a:lnSpc>
                <a:spcPts val="3359"/>
              </a:lnSpc>
            </a:pPr>
          </a:p>
          <a:p>
            <a:pPr algn="l">
              <a:lnSpc>
                <a:spcPts val="3359"/>
              </a:lnSpc>
            </a:pPr>
            <a:r>
              <a:rPr lang="en-US" sz="2400">
                <a:solidFill>
                  <a:srgbClr val="000000"/>
                </a:solidFill>
                <a:latin typeface="Commuters Sans 1"/>
                <a:ea typeface="Commuters Sans 1"/>
                <a:cs typeface="Commuters Sans 1"/>
                <a:sym typeface="Commuters Sans 1"/>
              </a:rPr>
              <a:t>Help us make this event accessible to everyone! Please use this color blindness simulator and safe palette tool when designing your presentation slides: </a:t>
            </a:r>
            <a:r>
              <a:rPr lang="en-US" sz="2400" u="sng">
                <a:solidFill>
                  <a:srgbClr val="004C97"/>
                </a:solidFill>
                <a:latin typeface="Commuters Sans 1"/>
                <a:ea typeface="Commuters Sans 1"/>
                <a:cs typeface="Commuters Sans 1"/>
                <a:sym typeface="Commuters Sans 1"/>
                <a:hlinkClick r:id="rId2" tooltip="https://color.adobe.com/create/color-accessibility"/>
              </a:rPr>
              <a:t>https://color.adobe.com/create/color-accessibility</a:t>
            </a:r>
          </a:p>
        </p:txBody>
      </p:sp>
      <p:sp>
        <p:nvSpPr>
          <p:cNvPr name="TextBox 3" id="3"/>
          <p:cNvSpPr txBox="true"/>
          <p:nvPr/>
        </p:nvSpPr>
        <p:spPr>
          <a:xfrm rot="0">
            <a:off x="2906207" y="560342"/>
            <a:ext cx="12494635" cy="1522095"/>
          </a:xfrm>
          <a:prstGeom prst="rect">
            <a:avLst/>
          </a:prstGeom>
        </p:spPr>
        <p:txBody>
          <a:bodyPr anchor="t" rtlCol="false" tIns="0" lIns="0" bIns="0" rIns="0">
            <a:spAutoFit/>
          </a:bodyPr>
          <a:lstStyle/>
          <a:p>
            <a:pPr algn="ctr">
              <a:lnSpc>
                <a:spcPts val="5880"/>
              </a:lnSpc>
            </a:pPr>
            <a:r>
              <a:rPr lang="en-US" sz="4200">
                <a:solidFill>
                  <a:srgbClr val="000000"/>
                </a:solidFill>
                <a:latin typeface="Commuters Sans 2 Semi-Bold"/>
                <a:ea typeface="Commuters Sans 2 Semi-Bold"/>
                <a:cs typeface="Commuters Sans 2 Semi-Bold"/>
                <a:sym typeface="Commuters Sans 2 Semi-Bold"/>
              </a:rPr>
              <a:t>Making Your Presentation More Accessible</a:t>
            </a:r>
          </a:p>
          <a:p>
            <a:pPr algn="ctr">
              <a:lnSpc>
                <a:spcPts val="5880"/>
              </a:lnSpc>
            </a:pPr>
            <a:r>
              <a:rPr lang="en-US" sz="4200">
                <a:solidFill>
                  <a:srgbClr val="000000"/>
                </a:solidFill>
                <a:latin typeface="Commuters Sans 2 Semi-Bold"/>
                <a:ea typeface="Commuters Sans 2 Semi-Bold"/>
                <a:cs typeface="Commuters Sans 2 Semi-Bold"/>
                <a:sym typeface="Commuters Sans 2 Semi-Bold"/>
              </a:rPr>
              <a:t>Header (36-44 pt)</a:t>
            </a:r>
          </a:p>
        </p:txBody>
      </p:sp>
      <p:sp>
        <p:nvSpPr>
          <p:cNvPr name="AutoShape 4" id="4"/>
          <p:cNvSpPr/>
          <p:nvPr/>
        </p:nvSpPr>
        <p:spPr>
          <a:xfrm>
            <a:off x="0" y="703217"/>
            <a:ext cx="18288000" cy="0"/>
          </a:xfrm>
          <a:prstGeom prst="line">
            <a:avLst/>
          </a:prstGeom>
          <a:ln cap="flat" w="38100">
            <a:solidFill>
              <a:srgbClr val="CB2C30"/>
            </a:solidFill>
            <a:prstDash val="lgDash"/>
            <a:headEnd type="none" len="sm" w="sm"/>
            <a:tailEnd type="none" len="sm" w="sm"/>
          </a:ln>
        </p:spPr>
      </p:sp>
      <p:sp>
        <p:nvSpPr>
          <p:cNvPr name="AutoShape 5" id="5"/>
          <p:cNvSpPr/>
          <p:nvPr/>
        </p:nvSpPr>
        <p:spPr>
          <a:xfrm>
            <a:off x="0" y="9564733"/>
            <a:ext cx="18288000" cy="0"/>
          </a:xfrm>
          <a:prstGeom prst="line">
            <a:avLst/>
          </a:prstGeom>
          <a:ln cap="flat" w="38100">
            <a:solidFill>
              <a:srgbClr val="CB2C30"/>
            </a:solidFill>
            <a:prstDash val="lgDash"/>
            <a:headEnd type="none" len="sm" w="sm"/>
            <a:tailEnd type="none" len="sm" w="sm"/>
          </a:ln>
        </p:spPr>
      </p:sp>
      <p:sp>
        <p:nvSpPr>
          <p:cNvPr name="AutoShape 6" id="6"/>
          <p:cNvSpPr/>
          <p:nvPr/>
        </p:nvSpPr>
        <p:spPr>
          <a:xfrm flipV="true">
            <a:off x="17259300" y="-5250238"/>
            <a:ext cx="0" cy="18288000"/>
          </a:xfrm>
          <a:prstGeom prst="line">
            <a:avLst/>
          </a:prstGeom>
          <a:ln cap="flat" w="38100">
            <a:solidFill>
              <a:srgbClr val="CB2C30"/>
            </a:solidFill>
            <a:prstDash val="lgDash"/>
            <a:headEnd type="none" len="sm" w="sm"/>
            <a:tailEnd type="none" len="sm" w="sm"/>
          </a:ln>
        </p:spPr>
      </p:sp>
      <p:sp>
        <p:nvSpPr>
          <p:cNvPr name="AutoShape 7" id="7"/>
          <p:cNvSpPr/>
          <p:nvPr/>
        </p:nvSpPr>
        <p:spPr>
          <a:xfrm flipV="true">
            <a:off x="1047750" y="-5111047"/>
            <a:ext cx="0" cy="18288000"/>
          </a:xfrm>
          <a:prstGeom prst="line">
            <a:avLst/>
          </a:prstGeom>
          <a:ln cap="flat" w="38100">
            <a:solidFill>
              <a:srgbClr val="CB2C30"/>
            </a:solidFill>
            <a:prstDash val="lgDash"/>
            <a:headEnd type="none" len="sm" w="sm"/>
            <a:tailEnd type="none" len="sm" w="sm"/>
          </a:ln>
        </p:spPr>
      </p:sp>
      <p:grpSp>
        <p:nvGrpSpPr>
          <p:cNvPr name="Group 8" id="8"/>
          <p:cNvGrpSpPr/>
          <p:nvPr/>
        </p:nvGrpSpPr>
        <p:grpSpPr>
          <a:xfrm rot="0">
            <a:off x="0" y="0"/>
            <a:ext cx="18288000" cy="703217"/>
            <a:chOff x="0" y="0"/>
            <a:chExt cx="4816593" cy="185210"/>
          </a:xfrm>
        </p:grpSpPr>
        <p:sp>
          <p:nvSpPr>
            <p:cNvPr name="Freeform 9" id="9"/>
            <p:cNvSpPr/>
            <p:nvPr/>
          </p:nvSpPr>
          <p:spPr>
            <a:xfrm flipH="false" flipV="false" rot="0">
              <a:off x="0" y="0"/>
              <a:ext cx="4816592" cy="185210"/>
            </a:xfrm>
            <a:custGeom>
              <a:avLst/>
              <a:gdLst/>
              <a:ahLst/>
              <a:cxnLst/>
              <a:rect r="r" b="b" t="t" l="l"/>
              <a:pathLst>
                <a:path h="185210" w="4816592">
                  <a:moveTo>
                    <a:pt x="0" y="0"/>
                  </a:moveTo>
                  <a:lnTo>
                    <a:pt x="4816592" y="0"/>
                  </a:lnTo>
                  <a:lnTo>
                    <a:pt x="4816592" y="185210"/>
                  </a:lnTo>
                  <a:lnTo>
                    <a:pt x="0" y="185210"/>
                  </a:lnTo>
                  <a:close/>
                </a:path>
              </a:pathLst>
            </a:custGeom>
            <a:solidFill>
              <a:srgbClr val="CB2C30">
                <a:alpha val="24706"/>
              </a:srgbClr>
            </a:solidFill>
          </p:spPr>
        </p:sp>
        <p:sp>
          <p:nvSpPr>
            <p:cNvPr name="TextBox 10" id="10"/>
            <p:cNvSpPr txBox="true"/>
            <p:nvPr/>
          </p:nvSpPr>
          <p:spPr>
            <a:xfrm>
              <a:off x="0" y="-38100"/>
              <a:ext cx="4816593" cy="22331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9525" y="9583783"/>
            <a:ext cx="18288000" cy="703217"/>
            <a:chOff x="0" y="0"/>
            <a:chExt cx="4816593" cy="185210"/>
          </a:xfrm>
        </p:grpSpPr>
        <p:sp>
          <p:nvSpPr>
            <p:cNvPr name="Freeform 12" id="12"/>
            <p:cNvSpPr/>
            <p:nvPr/>
          </p:nvSpPr>
          <p:spPr>
            <a:xfrm flipH="false" flipV="false" rot="0">
              <a:off x="0" y="0"/>
              <a:ext cx="4816592" cy="185210"/>
            </a:xfrm>
            <a:custGeom>
              <a:avLst/>
              <a:gdLst/>
              <a:ahLst/>
              <a:cxnLst/>
              <a:rect r="r" b="b" t="t" l="l"/>
              <a:pathLst>
                <a:path h="185210" w="4816592">
                  <a:moveTo>
                    <a:pt x="0" y="0"/>
                  </a:moveTo>
                  <a:lnTo>
                    <a:pt x="4816592" y="0"/>
                  </a:lnTo>
                  <a:lnTo>
                    <a:pt x="4816592" y="185210"/>
                  </a:lnTo>
                  <a:lnTo>
                    <a:pt x="0" y="185210"/>
                  </a:lnTo>
                  <a:close/>
                </a:path>
              </a:pathLst>
            </a:custGeom>
            <a:solidFill>
              <a:srgbClr val="CB2C30">
                <a:alpha val="24706"/>
              </a:srgbClr>
            </a:solidFill>
          </p:spPr>
        </p:sp>
        <p:sp>
          <p:nvSpPr>
            <p:cNvPr name="TextBox 13" id="13"/>
            <p:cNvSpPr txBox="true"/>
            <p:nvPr/>
          </p:nvSpPr>
          <p:spPr>
            <a:xfrm>
              <a:off x="0" y="-38100"/>
              <a:ext cx="4816593" cy="22331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5400000">
            <a:off x="-3911645" y="4624388"/>
            <a:ext cx="8861515" cy="1019175"/>
            <a:chOff x="0" y="0"/>
            <a:chExt cx="2333897" cy="268425"/>
          </a:xfrm>
        </p:grpSpPr>
        <p:sp>
          <p:nvSpPr>
            <p:cNvPr name="Freeform 15" id="15"/>
            <p:cNvSpPr/>
            <p:nvPr/>
          </p:nvSpPr>
          <p:spPr>
            <a:xfrm flipH="false" flipV="false" rot="0">
              <a:off x="0" y="0"/>
              <a:ext cx="2333897" cy="268425"/>
            </a:xfrm>
            <a:custGeom>
              <a:avLst/>
              <a:gdLst/>
              <a:ahLst/>
              <a:cxnLst/>
              <a:rect r="r" b="b" t="t" l="l"/>
              <a:pathLst>
                <a:path h="268425" w="2333897">
                  <a:moveTo>
                    <a:pt x="0" y="0"/>
                  </a:moveTo>
                  <a:lnTo>
                    <a:pt x="2333897" y="0"/>
                  </a:lnTo>
                  <a:lnTo>
                    <a:pt x="2333897" y="268425"/>
                  </a:lnTo>
                  <a:lnTo>
                    <a:pt x="0" y="268425"/>
                  </a:lnTo>
                  <a:close/>
                </a:path>
              </a:pathLst>
            </a:custGeom>
            <a:solidFill>
              <a:srgbClr val="CB2C30">
                <a:alpha val="24706"/>
              </a:srgbClr>
            </a:solidFill>
          </p:spPr>
        </p:sp>
        <p:sp>
          <p:nvSpPr>
            <p:cNvPr name="TextBox 16" id="16"/>
            <p:cNvSpPr txBox="true"/>
            <p:nvPr/>
          </p:nvSpPr>
          <p:spPr>
            <a:xfrm>
              <a:off x="0" y="-38100"/>
              <a:ext cx="2333897" cy="306525"/>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5400000">
            <a:off x="13341543" y="4643437"/>
            <a:ext cx="8861515" cy="1019175"/>
            <a:chOff x="0" y="0"/>
            <a:chExt cx="2333897" cy="268425"/>
          </a:xfrm>
        </p:grpSpPr>
        <p:sp>
          <p:nvSpPr>
            <p:cNvPr name="Freeform 18" id="18"/>
            <p:cNvSpPr/>
            <p:nvPr/>
          </p:nvSpPr>
          <p:spPr>
            <a:xfrm flipH="false" flipV="false" rot="0">
              <a:off x="0" y="0"/>
              <a:ext cx="2333897" cy="268425"/>
            </a:xfrm>
            <a:custGeom>
              <a:avLst/>
              <a:gdLst/>
              <a:ahLst/>
              <a:cxnLst/>
              <a:rect r="r" b="b" t="t" l="l"/>
              <a:pathLst>
                <a:path h="268425" w="2333897">
                  <a:moveTo>
                    <a:pt x="0" y="0"/>
                  </a:moveTo>
                  <a:lnTo>
                    <a:pt x="2333897" y="0"/>
                  </a:lnTo>
                  <a:lnTo>
                    <a:pt x="2333897" y="268425"/>
                  </a:lnTo>
                  <a:lnTo>
                    <a:pt x="0" y="268425"/>
                  </a:lnTo>
                  <a:close/>
                </a:path>
              </a:pathLst>
            </a:custGeom>
            <a:solidFill>
              <a:srgbClr val="CB2C30">
                <a:alpha val="24706"/>
              </a:srgbClr>
            </a:solidFill>
          </p:spPr>
        </p:sp>
        <p:sp>
          <p:nvSpPr>
            <p:cNvPr name="TextBox 19" id="19"/>
            <p:cNvSpPr txBox="true"/>
            <p:nvPr/>
          </p:nvSpPr>
          <p:spPr>
            <a:xfrm>
              <a:off x="0" y="-38100"/>
              <a:ext cx="2333897" cy="306525"/>
            </a:xfrm>
            <a:prstGeom prst="rect">
              <a:avLst/>
            </a:prstGeom>
          </p:spPr>
          <p:txBody>
            <a:bodyPr anchor="ctr" rtlCol="false" tIns="50800" lIns="50800" bIns="50800" rIns="50800"/>
            <a:lstStyle/>
            <a:p>
              <a:pPr algn="ctr">
                <a:lnSpc>
                  <a:spcPts val="2659"/>
                </a:lnSpc>
              </a:pPr>
            </a:p>
          </p:txBody>
        </p:sp>
      </p:grpSp>
      <p:sp>
        <p:nvSpPr>
          <p:cNvPr name="TextBox 20" id="20"/>
          <p:cNvSpPr txBox="true"/>
          <p:nvPr/>
        </p:nvSpPr>
        <p:spPr>
          <a:xfrm rot="0">
            <a:off x="7620972" y="35575"/>
            <a:ext cx="3046056" cy="517768"/>
          </a:xfrm>
          <a:prstGeom prst="rect">
            <a:avLst/>
          </a:prstGeom>
        </p:spPr>
        <p:txBody>
          <a:bodyPr anchor="t" rtlCol="false" tIns="0" lIns="0" bIns="0" rIns="0">
            <a:spAutoFit/>
          </a:bodyPr>
          <a:lstStyle/>
          <a:p>
            <a:pPr algn="ctr">
              <a:lnSpc>
                <a:spcPts val="3785"/>
              </a:lnSpc>
            </a:pPr>
            <a:r>
              <a:rPr lang="en-US" sz="2703">
                <a:solidFill>
                  <a:srgbClr val="CB2C30"/>
                </a:solidFill>
                <a:latin typeface="Commuters Sans 1"/>
                <a:ea typeface="Commuters Sans 1"/>
                <a:cs typeface="Commuters Sans 1"/>
                <a:sym typeface="Commuters Sans 1"/>
              </a:rPr>
              <a:t>Border</a:t>
            </a:r>
          </a:p>
        </p:txBody>
      </p:sp>
      <p:sp>
        <p:nvSpPr>
          <p:cNvPr name="TextBox 21" id="21"/>
          <p:cNvSpPr txBox="true"/>
          <p:nvPr/>
        </p:nvSpPr>
        <p:spPr>
          <a:xfrm rot="0">
            <a:off x="7620972" y="9602833"/>
            <a:ext cx="3046056" cy="517768"/>
          </a:xfrm>
          <a:prstGeom prst="rect">
            <a:avLst/>
          </a:prstGeom>
        </p:spPr>
        <p:txBody>
          <a:bodyPr anchor="t" rtlCol="false" tIns="0" lIns="0" bIns="0" rIns="0">
            <a:spAutoFit/>
          </a:bodyPr>
          <a:lstStyle/>
          <a:p>
            <a:pPr algn="ctr">
              <a:lnSpc>
                <a:spcPts val="3785"/>
              </a:lnSpc>
            </a:pPr>
            <a:r>
              <a:rPr lang="en-US" sz="2703">
                <a:solidFill>
                  <a:srgbClr val="CB2C30"/>
                </a:solidFill>
                <a:latin typeface="Commuters Sans 1"/>
                <a:ea typeface="Commuters Sans 1"/>
                <a:cs typeface="Commuters Sans 1"/>
                <a:sym typeface="Commuters Sans 1"/>
              </a:rPr>
              <a:t>Border</a:t>
            </a:r>
          </a:p>
        </p:txBody>
      </p:sp>
      <p:sp>
        <p:nvSpPr>
          <p:cNvPr name="TextBox 22" id="22"/>
          <p:cNvSpPr txBox="true"/>
          <p:nvPr/>
        </p:nvSpPr>
        <p:spPr>
          <a:xfrm rot="5400000">
            <a:off x="16306422" y="4875091"/>
            <a:ext cx="3046056" cy="517768"/>
          </a:xfrm>
          <a:prstGeom prst="rect">
            <a:avLst/>
          </a:prstGeom>
        </p:spPr>
        <p:txBody>
          <a:bodyPr anchor="t" rtlCol="false" tIns="0" lIns="0" bIns="0" rIns="0">
            <a:spAutoFit/>
          </a:bodyPr>
          <a:lstStyle/>
          <a:p>
            <a:pPr algn="ctr">
              <a:lnSpc>
                <a:spcPts val="3785"/>
              </a:lnSpc>
            </a:pPr>
            <a:r>
              <a:rPr lang="en-US" sz="2703">
                <a:solidFill>
                  <a:srgbClr val="CB2C30"/>
                </a:solidFill>
                <a:latin typeface="Commuters Sans 1"/>
                <a:ea typeface="Commuters Sans 1"/>
                <a:cs typeface="Commuters Sans 1"/>
                <a:sym typeface="Commuters Sans 1"/>
              </a:rPr>
              <a:t>Border</a:t>
            </a:r>
          </a:p>
        </p:txBody>
      </p:sp>
      <p:sp>
        <p:nvSpPr>
          <p:cNvPr name="TextBox 23" id="23"/>
          <p:cNvSpPr txBox="true"/>
          <p:nvPr/>
        </p:nvSpPr>
        <p:spPr>
          <a:xfrm rot="-5400000">
            <a:off x="-1061066" y="4875091"/>
            <a:ext cx="3046056" cy="517768"/>
          </a:xfrm>
          <a:prstGeom prst="rect">
            <a:avLst/>
          </a:prstGeom>
        </p:spPr>
        <p:txBody>
          <a:bodyPr anchor="t" rtlCol="false" tIns="0" lIns="0" bIns="0" rIns="0">
            <a:spAutoFit/>
          </a:bodyPr>
          <a:lstStyle/>
          <a:p>
            <a:pPr algn="ctr">
              <a:lnSpc>
                <a:spcPts val="3785"/>
              </a:lnSpc>
            </a:pPr>
            <a:r>
              <a:rPr lang="en-US" sz="2703">
                <a:solidFill>
                  <a:srgbClr val="CB2C30"/>
                </a:solidFill>
                <a:latin typeface="Commuters Sans 1"/>
                <a:ea typeface="Commuters Sans 1"/>
                <a:cs typeface="Commuters Sans 1"/>
                <a:sym typeface="Commuters Sans 1"/>
              </a:rPr>
              <a:t>Border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DAHMxCOhuq0</dc:identifier>
  <dcterms:modified xsi:type="dcterms:W3CDTF">2011-08-01T06:04:30Z</dcterms:modified>
  <cp:revision>1</cp:revision>
  <dc:title>Powerpoint slide templates</dc:title>
</cp:coreProperties>
</file>