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5B0B6-DCF0-466F-BC31-882359466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76CBAB-39EF-483D-A406-49E1780224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2569B-DD6C-41B8-A4B1-B9C0782B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C8A19-F3DE-4DDB-A882-156C577E9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BDE66-FFC4-4B1C-95E8-C1BD20D0E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22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A341A-B702-4BDE-B960-3E96B7C04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EA7488-F76B-42C8-80CF-E34944D6E2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B9B26-870C-4494-9564-A92BDD188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2574D-A0D8-4B33-9ABD-EFF425E57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B1737-3234-45F5-91DB-DB2B550C8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04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F403E5-DD69-45D3-965F-60D680CDC9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6C458B-FAAE-4297-896D-90A973EB13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79168-D4B9-4C1E-8D7A-E2C44136C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8D290-52F1-489C-AACB-5D8D7D7D1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BFD7E-93A1-4329-B0B2-EC2E28074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4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A61A0-75F8-4746-86A6-F22ADC354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73C2D-B6D1-4283-AB9F-3A5A84DF6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DB773-F3EF-43B8-909D-456DED73A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A24D1-8727-4DDC-9028-B83457899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BFCD2-E664-49FD-89F6-96A3705E1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0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4C2AA-0F52-4EA3-BB04-882C23370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2732D-AFAF-4C26-911D-75D846743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B6DE5-DC3E-494F-9680-A30FA600D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43800-7F37-4F18-9657-369746F74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AFB5A-DC92-4C4C-B1C0-9CBB6703C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5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82FD9-3E47-4DEA-ACA0-36268A603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F8BEA-6D57-4B87-BDF0-45D5621B58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BB986-7F03-4496-80A7-6489FC4D58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50D3A3-5E6C-4707-8DE4-D687883B7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BD22B-1F34-4DD3-AB5E-1B4519C76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7566D-9F20-46CC-81A6-855BDCCA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3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6BB98-390D-45D9-B3DE-2453A52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424E6C-4AF1-4B61-B08A-5D6DCAC94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35B02-4BDC-4955-8E54-45B242770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C1FDF-1B34-4BD3-97FF-035FAA5975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F7C714-CC17-4835-B30B-18ED46493D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C4FD7C-E114-46A6-A5C8-F93C73F74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8F6BEE-9FEF-4425-8A51-0335F28DD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7055BE-6EBF-43C1-B2C6-C2A89CD12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23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18110-3DD1-4015-992B-A624621B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B1C1A4-1660-4E97-86E1-99AE23188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5D5C33-4C02-4365-8E53-76C23842B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FCF946-B278-482A-83B9-8048753DD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6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57FF63-D5CD-4E0E-8127-BECEC03B2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0C92E7-327A-43BD-9504-3A5E55633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6267B-F1BE-411E-8383-C605F6374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6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55784-8566-4F7A-91FE-B52AB8C26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83A68-8A8F-4532-8991-AF2B27DC9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93914B-76ED-4409-8884-F167FA1A4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77010F-F48D-431D-B4C5-3FAD104C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1B9EED-1A8B-4EE5-A180-FBFA3A938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C2679-ECD7-461A-888A-513899D90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4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6068D-F0EF-41EB-B9F0-447573006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4377E6-09EE-4427-99AD-2DBB404B46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200A27-8512-47C9-9D15-98FCFBE042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0470D-FA7E-46FA-93F3-009DD3EEF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5FE7A1-8AD4-4965-A9B4-5057F36A8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60309-E83B-4127-BC66-FCDCA81F2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47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3709BE-919D-4974-8D41-A4BCCEDC3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C63C39-8AB4-4B07-9145-AC91A731B8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F8387-6598-46BE-BE6B-58D4974B18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32048-FA09-4207-8E9B-15C47CAE826E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DB34F-EECB-4BB1-92B7-A74A635496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B733F-7A85-40A0-B21C-8A87B3E5D1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67849-4C1C-420D-90B9-89A0B5FE7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34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Visit Ams Website">
            <a:extLst>
              <a:ext uri="{FF2B5EF4-FFF2-40B4-BE49-F238E27FC236}">
                <a16:creationId xmlns:a16="http://schemas.microsoft.com/office/drawing/2014/main" id="{F03B14E2-273A-4C0F-ADA1-B062FF069C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7"/>
          <a:stretch/>
        </p:blipFill>
        <p:spPr bwMode="auto">
          <a:xfrm>
            <a:off x="10772139" y="6249713"/>
            <a:ext cx="1502075" cy="6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0AFC0852-5E9C-4F43-9388-2C86340E7403}"/>
              </a:ext>
            </a:extLst>
          </p:cNvPr>
          <p:cNvSpPr txBox="1">
            <a:spLocks/>
          </p:cNvSpPr>
          <p:nvPr/>
        </p:nvSpPr>
        <p:spPr>
          <a:xfrm>
            <a:off x="1107309" y="0"/>
            <a:ext cx="10174145" cy="16199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Title</a:t>
            </a:r>
            <a:r>
              <a:rPr lang="en-US" sz="18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 </a:t>
            </a:r>
            <a:br>
              <a:rPr lang="en-US" sz="18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Host Conference Name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Paper Number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Speaker Name, Affiliation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Co-Author Names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Presentation Date, Start Time-End Time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EBCEB30-42CE-433B-8BE3-03CFABEE1574}"/>
              </a:ext>
            </a:extLst>
          </p:cNvPr>
          <p:cNvSpPr>
            <a:spLocks noGrp="1"/>
          </p:cNvSpPr>
          <p:nvPr/>
        </p:nvSpPr>
        <p:spPr>
          <a:xfrm>
            <a:off x="1107309" y="191643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</p:txBody>
      </p:sp>
      <p:pic>
        <p:nvPicPr>
          <p:cNvPr id="11" name="Picture 10" descr="A picture containing logo&#10;&#10;Description generated with very high confidence">
            <a:extLst>
              <a:ext uri="{FF2B5EF4-FFF2-40B4-BE49-F238E27FC236}">
                <a16:creationId xmlns:a16="http://schemas.microsoft.com/office/drawing/2014/main" id="{8F1A2010-08C9-43AB-A924-96807DCB5E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1" t="20580" b="1"/>
          <a:stretch/>
        </p:blipFill>
        <p:spPr>
          <a:xfrm>
            <a:off x="0" y="0"/>
            <a:ext cx="1602841" cy="2038381"/>
          </a:xfrm>
          <a:prstGeom prst="rect">
            <a:avLst/>
          </a:prstGeom>
        </p:spPr>
      </p:pic>
      <p:pic>
        <p:nvPicPr>
          <p:cNvPr id="23" name="Picture 22" descr="A picture containing text&#10;&#10;Description generated with very high confidence">
            <a:extLst>
              <a:ext uri="{FF2B5EF4-FFF2-40B4-BE49-F238E27FC236}">
                <a16:creationId xmlns:a16="http://schemas.microsoft.com/office/drawing/2014/main" id="{07F64B89-B184-42D0-9DFE-84BD1E1BFF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" t="17803" r="45166" b="1113"/>
          <a:stretch/>
        </p:blipFill>
        <p:spPr>
          <a:xfrm>
            <a:off x="10854221" y="-94709"/>
            <a:ext cx="1352002" cy="1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27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Visit Ams Website">
            <a:extLst>
              <a:ext uri="{FF2B5EF4-FFF2-40B4-BE49-F238E27FC236}">
                <a16:creationId xmlns:a16="http://schemas.microsoft.com/office/drawing/2014/main" id="{F03B14E2-273A-4C0F-ADA1-B062FF069C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7"/>
          <a:stretch/>
        </p:blipFill>
        <p:spPr bwMode="auto">
          <a:xfrm>
            <a:off x="10772139" y="6249713"/>
            <a:ext cx="1502075" cy="6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0AFC0852-5E9C-4F43-9388-2C86340E7403}"/>
              </a:ext>
            </a:extLst>
          </p:cNvPr>
          <p:cNvSpPr txBox="1">
            <a:spLocks/>
          </p:cNvSpPr>
          <p:nvPr/>
        </p:nvSpPr>
        <p:spPr>
          <a:xfrm>
            <a:off x="1008927" y="288746"/>
            <a:ext cx="10174145" cy="133894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Bilingual Broadcasts </a:t>
            </a:r>
            <a:b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2</a:t>
            </a:r>
            <a:r>
              <a:rPr lang="en-US" sz="2000" baseline="30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nd</a:t>
            </a: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 Symposium on Diversity, Equity and Inclusion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2.1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Jen Ives, AMS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Co-Authors: Marissa Welch, AMS and Ricky Sidla, AMS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Friday, 15 January 2021, 10:15am-10:20am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EBCEB30-42CE-433B-8BE3-03CFABEE1574}"/>
              </a:ext>
            </a:extLst>
          </p:cNvPr>
          <p:cNvSpPr>
            <a:spLocks noGrp="1"/>
          </p:cNvSpPr>
          <p:nvPr/>
        </p:nvSpPr>
        <p:spPr>
          <a:xfrm>
            <a:off x="1107309" y="191643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</p:txBody>
      </p:sp>
      <p:pic>
        <p:nvPicPr>
          <p:cNvPr id="11" name="Picture 10" descr="A picture containing logo&#10;&#10;Description generated with very high confidence">
            <a:extLst>
              <a:ext uri="{FF2B5EF4-FFF2-40B4-BE49-F238E27FC236}">
                <a16:creationId xmlns:a16="http://schemas.microsoft.com/office/drawing/2014/main" id="{8F1A2010-08C9-43AB-A924-96807DCB5E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1" t="20580" b="1"/>
          <a:stretch/>
        </p:blipFill>
        <p:spPr>
          <a:xfrm>
            <a:off x="0" y="0"/>
            <a:ext cx="1602841" cy="2038381"/>
          </a:xfrm>
          <a:prstGeom prst="rect">
            <a:avLst/>
          </a:prstGeom>
        </p:spPr>
      </p:pic>
      <p:pic>
        <p:nvPicPr>
          <p:cNvPr id="23" name="Picture 22" descr="A picture containing text&#10;&#10;Description generated with very high confidence">
            <a:extLst>
              <a:ext uri="{FF2B5EF4-FFF2-40B4-BE49-F238E27FC236}">
                <a16:creationId xmlns:a16="http://schemas.microsoft.com/office/drawing/2014/main" id="{07F64B89-B184-42D0-9DFE-84BD1E1BFF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" t="17803" r="45166" b="1113"/>
          <a:stretch/>
        </p:blipFill>
        <p:spPr>
          <a:xfrm>
            <a:off x="10839998" y="953"/>
            <a:ext cx="1352002" cy="1942719"/>
          </a:xfrm>
          <a:prstGeom prst="rect">
            <a:avLst/>
          </a:prstGeom>
        </p:spPr>
      </p:pic>
      <p:pic>
        <p:nvPicPr>
          <p:cNvPr id="7" name="Content Placeholder 6" descr="Honeybee gathering nectar">
            <a:extLst>
              <a:ext uri="{FF2B5EF4-FFF2-40B4-BE49-F238E27FC236}">
                <a16:creationId xmlns:a16="http://schemas.microsoft.com/office/drawing/2014/main" id="{44838E9B-E540-41D9-BCE5-58BEBD6866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891" y="2083780"/>
            <a:ext cx="6019800" cy="355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086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Visit Ams Website">
            <a:extLst>
              <a:ext uri="{FF2B5EF4-FFF2-40B4-BE49-F238E27FC236}">
                <a16:creationId xmlns:a16="http://schemas.microsoft.com/office/drawing/2014/main" id="{F03B14E2-273A-4C0F-ADA1-B062FF069C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7"/>
          <a:stretch/>
        </p:blipFill>
        <p:spPr bwMode="auto">
          <a:xfrm>
            <a:off x="10772139" y="6249713"/>
            <a:ext cx="1502075" cy="6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0AFC0852-5E9C-4F43-9388-2C86340E7403}"/>
              </a:ext>
            </a:extLst>
          </p:cNvPr>
          <p:cNvSpPr txBox="1">
            <a:spLocks/>
          </p:cNvSpPr>
          <p:nvPr/>
        </p:nvSpPr>
        <p:spPr>
          <a:xfrm>
            <a:off x="1008927" y="215386"/>
            <a:ext cx="10174145" cy="133894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Bilingual Broadcasts </a:t>
            </a:r>
            <a:b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2</a:t>
            </a:r>
            <a:r>
              <a:rPr lang="en-US" sz="2000" baseline="30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nd</a:t>
            </a: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 Symposium on Diversity, Equity and Inclusion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2.1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Jen Ives, AMS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Co-Authors: Marissa Welch, AMS and Ricky Sidla, AMS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Friday, 15 January 2021, 10:15am-10:20am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EBCEB30-42CE-433B-8BE3-03CFABEE1574}"/>
              </a:ext>
            </a:extLst>
          </p:cNvPr>
          <p:cNvSpPr>
            <a:spLocks noGrp="1"/>
          </p:cNvSpPr>
          <p:nvPr/>
        </p:nvSpPr>
        <p:spPr>
          <a:xfrm>
            <a:off x="7223296" y="2038381"/>
            <a:ext cx="44540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</a:p>
        </p:txBody>
      </p:sp>
      <p:pic>
        <p:nvPicPr>
          <p:cNvPr id="11" name="Picture 10" descr="A picture containing logo&#10;&#10;Description generated with very high confidence">
            <a:extLst>
              <a:ext uri="{FF2B5EF4-FFF2-40B4-BE49-F238E27FC236}">
                <a16:creationId xmlns:a16="http://schemas.microsoft.com/office/drawing/2014/main" id="{8F1A2010-08C9-43AB-A924-96807DCB5E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1" t="20580" b="1"/>
          <a:stretch/>
        </p:blipFill>
        <p:spPr>
          <a:xfrm>
            <a:off x="0" y="0"/>
            <a:ext cx="1602841" cy="2038381"/>
          </a:xfrm>
          <a:prstGeom prst="rect">
            <a:avLst/>
          </a:prstGeom>
        </p:spPr>
      </p:pic>
      <p:pic>
        <p:nvPicPr>
          <p:cNvPr id="23" name="Picture 22" descr="A picture containing text&#10;&#10;Description generated with very high confidence">
            <a:extLst>
              <a:ext uri="{FF2B5EF4-FFF2-40B4-BE49-F238E27FC236}">
                <a16:creationId xmlns:a16="http://schemas.microsoft.com/office/drawing/2014/main" id="{07F64B89-B184-42D0-9DFE-84BD1E1BFF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" t="17803" r="45166" b="1113"/>
          <a:stretch/>
        </p:blipFill>
        <p:spPr>
          <a:xfrm>
            <a:off x="10839998" y="953"/>
            <a:ext cx="1352002" cy="1942719"/>
          </a:xfrm>
          <a:prstGeom prst="rect">
            <a:avLst/>
          </a:prstGeom>
        </p:spPr>
      </p:pic>
      <p:pic>
        <p:nvPicPr>
          <p:cNvPr id="7" name="Content Placeholder 7" descr="Falcon landing">
            <a:extLst>
              <a:ext uri="{FF2B5EF4-FFF2-40B4-BE49-F238E27FC236}">
                <a16:creationId xmlns:a16="http://schemas.microsoft.com/office/drawing/2014/main" id="{A2D4CC83-A346-4FDA-91E8-59AB92F24CB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62" y="1943672"/>
            <a:ext cx="3474156" cy="2315538"/>
          </a:xfrm>
        </p:spPr>
      </p:pic>
      <p:pic>
        <p:nvPicPr>
          <p:cNvPr id="8" name="Picture 7" descr="Close up of a dandylion">
            <a:extLst>
              <a:ext uri="{FF2B5EF4-FFF2-40B4-BE49-F238E27FC236}">
                <a16:creationId xmlns:a16="http://schemas.microsoft.com/office/drawing/2014/main" id="{F953001E-87DD-4FF7-920E-32AA7BDF86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62" y="4342343"/>
            <a:ext cx="3474156" cy="230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38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901F9-2B71-46C9-A9D2-604429740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977"/>
            <a:ext cx="10515600" cy="160671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Title</a:t>
            </a:r>
            <a:r>
              <a:rPr lang="en-US" sz="4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 </a:t>
            </a:r>
            <a:br>
              <a:rPr lang="en-US" sz="4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</a:br>
            <a:r>
              <a:rPr lang="en-US" sz="16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Host Conference Name</a:t>
            </a:r>
            <a:b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6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Paper Number</a:t>
            </a:r>
            <a:b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6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Speaker Name, Affiliation</a:t>
            </a:r>
            <a:b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6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Co-Author Names</a:t>
            </a:r>
            <a:b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6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Presentation Date, Start Time-End 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CEB30-42CE-433B-8BE3-03CFABEE1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19413" cy="4351338"/>
          </a:xfrm>
        </p:spPr>
        <p:txBody>
          <a:bodyPr/>
          <a:lstStyle/>
          <a:p>
            <a:r>
              <a:rPr lang="en-US" dirty="0"/>
              <a:t>Text</a:t>
            </a:r>
          </a:p>
          <a:p>
            <a:endParaRPr lang="en-US" dirty="0"/>
          </a:p>
          <a:p>
            <a:r>
              <a:rPr lang="en-US" dirty="0"/>
              <a:t>Text</a:t>
            </a:r>
          </a:p>
          <a:p>
            <a:endParaRPr lang="en-US" dirty="0"/>
          </a:p>
          <a:p>
            <a:r>
              <a:rPr lang="en-US" dirty="0"/>
              <a:t>Text</a:t>
            </a:r>
          </a:p>
          <a:p>
            <a:endParaRPr lang="en-US" dirty="0"/>
          </a:p>
          <a:p>
            <a:r>
              <a:rPr lang="en-US" dirty="0"/>
              <a:t>Text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37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901F9-2B71-46C9-A9D2-604429740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307"/>
            <a:ext cx="10515600" cy="159738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Bilingual Broadcasts </a:t>
            </a:r>
            <a:br>
              <a:rPr lang="en-US" sz="4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2</a:t>
            </a:r>
            <a:r>
              <a:rPr lang="en-US" sz="2000" baseline="30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nd</a:t>
            </a: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 Symposium on Diversity, Equity and Inclusion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2.1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Jen Ives, AMS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Co-Authors: Marissa Welch, AMS and Ricky Sidla, AMS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Friday, 15 January 2021, 10:15am-10:20am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B0DEDC-7155-4A19-8E6E-FE2F623637F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Text</a:t>
            </a:r>
          </a:p>
          <a:p>
            <a:r>
              <a:rPr lang="en-US" dirty="0"/>
              <a:t>Text</a:t>
            </a:r>
          </a:p>
          <a:p>
            <a:r>
              <a:rPr lang="en-US" dirty="0"/>
              <a:t>Text</a:t>
            </a:r>
          </a:p>
          <a:p>
            <a:r>
              <a:rPr lang="en-US" dirty="0"/>
              <a:t>Text</a:t>
            </a:r>
          </a:p>
          <a:p>
            <a:r>
              <a:rPr lang="en-US" dirty="0"/>
              <a:t>Text</a:t>
            </a:r>
          </a:p>
          <a:p>
            <a:r>
              <a:rPr lang="en-US" dirty="0"/>
              <a:t>Text</a:t>
            </a:r>
          </a:p>
        </p:txBody>
      </p:sp>
      <p:pic>
        <p:nvPicPr>
          <p:cNvPr id="7" name="Content Placeholder 6" descr="Honeybee gathering nectar">
            <a:extLst>
              <a:ext uri="{FF2B5EF4-FFF2-40B4-BE49-F238E27FC236}">
                <a16:creationId xmlns:a16="http://schemas.microsoft.com/office/drawing/2014/main" id="{0851F122-36C8-4EED-A9D8-5B3651F0B41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78720"/>
            <a:ext cx="6019800" cy="3550741"/>
          </a:xfrm>
        </p:spPr>
      </p:pic>
    </p:spTree>
    <p:extLst>
      <p:ext uri="{BB962C8B-B14F-4D97-AF65-F5344CB8AC3E}">
        <p14:creationId xmlns:p14="http://schemas.microsoft.com/office/powerpoint/2010/main" val="203864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F2D2D3-D58E-49CE-8CC9-EB5011127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Bilingual Broadcasts </a:t>
            </a:r>
            <a:br>
              <a:rPr lang="en-US" sz="1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</a:br>
            <a:r>
              <a:rPr lang="en-US" sz="1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2</a:t>
            </a:r>
            <a:r>
              <a:rPr lang="en-US" sz="1400" baseline="300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nd</a:t>
            </a:r>
            <a:r>
              <a:rPr lang="en-US" sz="1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 Symposium on Diversity, Equity and Inclusion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Paper </a:t>
            </a:r>
            <a:r>
              <a:rPr lang="en-US" sz="1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2.1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Jen Ives, AMS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Co-Authors: Marissa Welch, AMS and Ricky Sidla, AMS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400" dirty="0"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Friday, 15 January 2021, 10:15am-10:20am</a:t>
            </a:r>
            <a:endParaRPr lang="en-US" sz="1400" dirty="0"/>
          </a:p>
        </p:txBody>
      </p:sp>
      <p:pic>
        <p:nvPicPr>
          <p:cNvPr id="8" name="Content Placeholder 7" descr="Falcon landing">
            <a:extLst>
              <a:ext uri="{FF2B5EF4-FFF2-40B4-BE49-F238E27FC236}">
                <a16:creationId xmlns:a16="http://schemas.microsoft.com/office/drawing/2014/main" id="{8848603C-CEC2-4ABB-A2C3-E87A012DF9B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1" y="1825625"/>
            <a:ext cx="3474156" cy="2315538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156001-8DC7-4951-9D73-7C8BCF926A8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Text</a:t>
            </a:r>
          </a:p>
          <a:p>
            <a:r>
              <a:rPr lang="en-US" dirty="0"/>
              <a:t>Text</a:t>
            </a:r>
          </a:p>
          <a:p>
            <a:r>
              <a:rPr lang="en-US" dirty="0"/>
              <a:t>Text</a:t>
            </a:r>
          </a:p>
          <a:p>
            <a:r>
              <a:rPr lang="en-US" dirty="0"/>
              <a:t>Text</a:t>
            </a:r>
          </a:p>
          <a:p>
            <a:endParaRPr lang="en-US" dirty="0"/>
          </a:p>
          <a:p>
            <a:r>
              <a:rPr lang="en-US" dirty="0"/>
              <a:t>Text</a:t>
            </a:r>
          </a:p>
          <a:p>
            <a:r>
              <a:rPr lang="en-US" dirty="0"/>
              <a:t>Text </a:t>
            </a:r>
          </a:p>
          <a:p>
            <a:r>
              <a:rPr lang="en-US" dirty="0"/>
              <a:t>Text</a:t>
            </a:r>
          </a:p>
          <a:p>
            <a:endParaRPr lang="en-US" dirty="0"/>
          </a:p>
        </p:txBody>
      </p:sp>
      <p:pic>
        <p:nvPicPr>
          <p:cNvPr id="12" name="Picture 11" descr="Close up of a dandylion">
            <a:extLst>
              <a:ext uri="{FF2B5EF4-FFF2-40B4-BE49-F238E27FC236}">
                <a16:creationId xmlns:a16="http://schemas.microsoft.com/office/drawing/2014/main" id="{6DA4FDC6-5112-4FAB-9871-5511FB681E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1" y="4322546"/>
            <a:ext cx="3474156" cy="230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095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228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Title  Host Conference Name Paper Number Speaker Name, Affiliation Co-Author Names Presentation Date, Start Time-End Time</vt:lpstr>
      <vt:lpstr>Bilingual Broadcasts  2nd Symposium on Diversity, Equity and Inclusion 2.1 Jen Ives, AMS Co-Authors: Marissa Welch, AMS and Ricky Sidla, AMS Friday, 15 January 2021, 10:15am-10:20am</vt:lpstr>
      <vt:lpstr>Bilingual Broadcasts  2nd Symposium on Diversity, Equity and Inclusion Paper 2.1 Jen Ives, AMS Co-Authors: Marissa Welch, AMS and Ricky Sidla, AMS Friday, 15 January 2021, 10:15am-10:20am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Host Conference Name Paper Number Speaker Name, Affiliation Co-Author Names Presentation Date, Start Time-End Time</dc:title>
  <dc:creator>Marissa Welch</dc:creator>
  <cp:lastModifiedBy>Marissa Welch</cp:lastModifiedBy>
  <cp:revision>8</cp:revision>
  <dcterms:created xsi:type="dcterms:W3CDTF">2020-11-09T21:51:37Z</dcterms:created>
  <dcterms:modified xsi:type="dcterms:W3CDTF">2020-12-14T16:20:00Z</dcterms:modified>
</cp:coreProperties>
</file>