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8288000" cy="10287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2" d="100"/>
          <a:sy n="42" d="100"/>
        </p:scale>
        <p:origin x="84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207723" y="9846308"/>
            <a:ext cx="30480000" cy="1405389"/>
            <a:chOff x="0" y="0"/>
            <a:chExt cx="40640000" cy="1873852"/>
          </a:xfrm>
        </p:grpSpPr>
        <p:sp>
          <p:nvSpPr>
            <p:cNvPr id="3" name="Freeform 3"/>
            <p:cNvSpPr/>
            <p:nvPr/>
          </p:nvSpPr>
          <p:spPr>
            <a:xfrm>
              <a:off x="3048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/>
            <p:cNvSpPr/>
            <p:nvPr/>
          </p:nvSpPr>
          <p:spPr>
            <a:xfrm>
              <a:off x="3048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/>
            <p:cNvSpPr/>
            <p:nvPr/>
          </p:nvSpPr>
          <p:spPr>
            <a:xfrm>
              <a:off x="3048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/>
            <p:cNvSpPr/>
            <p:nvPr/>
          </p:nvSpPr>
          <p:spPr>
            <a:xfrm>
              <a:off x="3386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7"/>
            <p:cNvSpPr/>
            <p:nvPr/>
          </p:nvSpPr>
          <p:spPr>
            <a:xfrm>
              <a:off x="3386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8"/>
            <p:cNvSpPr/>
            <p:nvPr/>
          </p:nvSpPr>
          <p:spPr>
            <a:xfrm>
              <a:off x="3386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9"/>
            <p:cNvSpPr/>
            <p:nvPr/>
          </p:nvSpPr>
          <p:spPr>
            <a:xfrm>
              <a:off x="3725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"/>
            <p:cNvSpPr/>
            <p:nvPr/>
          </p:nvSpPr>
          <p:spPr>
            <a:xfrm>
              <a:off x="3725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3725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2032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2032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2032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2370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2370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7"/>
            <p:cNvSpPr/>
            <p:nvPr/>
          </p:nvSpPr>
          <p:spPr>
            <a:xfrm>
              <a:off x="2370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2709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2709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2709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1"/>
            <p:cNvSpPr/>
            <p:nvPr/>
          </p:nvSpPr>
          <p:spPr>
            <a:xfrm>
              <a:off x="1016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2"/>
            <p:cNvSpPr/>
            <p:nvPr/>
          </p:nvSpPr>
          <p:spPr>
            <a:xfrm>
              <a:off x="1016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1016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1354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5"/>
            <p:cNvSpPr/>
            <p:nvPr/>
          </p:nvSpPr>
          <p:spPr>
            <a:xfrm>
              <a:off x="1354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6"/>
            <p:cNvSpPr/>
            <p:nvPr/>
          </p:nvSpPr>
          <p:spPr>
            <a:xfrm>
              <a:off x="1354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1693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8"/>
            <p:cNvSpPr/>
            <p:nvPr/>
          </p:nvSpPr>
          <p:spPr>
            <a:xfrm>
              <a:off x="1693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1693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30"/>
            <p:cNvSpPr/>
            <p:nvPr/>
          </p:nvSpPr>
          <p:spPr>
            <a:xfrm>
              <a:off x="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32"/>
            <p:cNvSpPr/>
            <p:nvPr/>
          </p:nvSpPr>
          <p:spPr>
            <a:xfrm>
              <a:off x="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33"/>
            <p:cNvSpPr/>
            <p:nvPr/>
          </p:nvSpPr>
          <p:spPr>
            <a:xfrm>
              <a:off x="338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4"/>
            <p:cNvSpPr/>
            <p:nvPr/>
          </p:nvSpPr>
          <p:spPr>
            <a:xfrm>
              <a:off x="338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5"/>
            <p:cNvSpPr/>
            <p:nvPr/>
          </p:nvSpPr>
          <p:spPr>
            <a:xfrm>
              <a:off x="338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6"/>
            <p:cNvSpPr/>
            <p:nvPr/>
          </p:nvSpPr>
          <p:spPr>
            <a:xfrm>
              <a:off x="677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37"/>
            <p:cNvSpPr/>
            <p:nvPr/>
          </p:nvSpPr>
          <p:spPr>
            <a:xfrm>
              <a:off x="677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38"/>
            <p:cNvSpPr/>
            <p:nvPr/>
          </p:nvSpPr>
          <p:spPr>
            <a:xfrm>
              <a:off x="677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" name="Freeform 39"/>
          <p:cNvSpPr/>
          <p:nvPr/>
        </p:nvSpPr>
        <p:spPr>
          <a:xfrm>
            <a:off x="12122470" y="187040"/>
            <a:ext cx="6038820" cy="1683321"/>
          </a:xfrm>
          <a:custGeom>
            <a:avLst/>
            <a:gdLst/>
            <a:ahLst/>
            <a:cxnLst/>
            <a:rect l="l" t="t" r="r" b="b"/>
            <a:pathLst>
              <a:path w="6038820" h="1683321">
                <a:moveTo>
                  <a:pt x="0" y="0"/>
                </a:moveTo>
                <a:lnTo>
                  <a:pt x="6038819" y="0"/>
                </a:lnTo>
                <a:lnTo>
                  <a:pt x="6038819" y="1683320"/>
                </a:lnTo>
                <a:lnTo>
                  <a:pt x="0" y="168332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5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1217496" y="9972530"/>
            <a:ext cx="30480000" cy="1405389"/>
            <a:chOff x="0" y="0"/>
            <a:chExt cx="40640000" cy="1873852"/>
          </a:xfrm>
        </p:grpSpPr>
        <p:sp>
          <p:nvSpPr>
            <p:cNvPr id="3" name="Freeform 3"/>
            <p:cNvSpPr/>
            <p:nvPr/>
          </p:nvSpPr>
          <p:spPr>
            <a:xfrm>
              <a:off x="3048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/>
            <p:cNvSpPr/>
            <p:nvPr/>
          </p:nvSpPr>
          <p:spPr>
            <a:xfrm>
              <a:off x="3048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/>
            <p:cNvSpPr/>
            <p:nvPr/>
          </p:nvSpPr>
          <p:spPr>
            <a:xfrm>
              <a:off x="3048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/>
            <p:cNvSpPr/>
            <p:nvPr/>
          </p:nvSpPr>
          <p:spPr>
            <a:xfrm>
              <a:off x="3386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7"/>
            <p:cNvSpPr/>
            <p:nvPr/>
          </p:nvSpPr>
          <p:spPr>
            <a:xfrm>
              <a:off x="3386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8"/>
            <p:cNvSpPr/>
            <p:nvPr/>
          </p:nvSpPr>
          <p:spPr>
            <a:xfrm>
              <a:off x="3386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9"/>
            <p:cNvSpPr/>
            <p:nvPr/>
          </p:nvSpPr>
          <p:spPr>
            <a:xfrm>
              <a:off x="3725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"/>
            <p:cNvSpPr/>
            <p:nvPr/>
          </p:nvSpPr>
          <p:spPr>
            <a:xfrm>
              <a:off x="3725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3725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2032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2032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2032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2370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2370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7"/>
            <p:cNvSpPr/>
            <p:nvPr/>
          </p:nvSpPr>
          <p:spPr>
            <a:xfrm>
              <a:off x="2370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2709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2709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2709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1"/>
            <p:cNvSpPr/>
            <p:nvPr/>
          </p:nvSpPr>
          <p:spPr>
            <a:xfrm>
              <a:off x="1016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2"/>
            <p:cNvSpPr/>
            <p:nvPr/>
          </p:nvSpPr>
          <p:spPr>
            <a:xfrm>
              <a:off x="1016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1016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1354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5"/>
            <p:cNvSpPr/>
            <p:nvPr/>
          </p:nvSpPr>
          <p:spPr>
            <a:xfrm>
              <a:off x="1354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6"/>
            <p:cNvSpPr/>
            <p:nvPr/>
          </p:nvSpPr>
          <p:spPr>
            <a:xfrm>
              <a:off x="1354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1693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8"/>
            <p:cNvSpPr/>
            <p:nvPr/>
          </p:nvSpPr>
          <p:spPr>
            <a:xfrm>
              <a:off x="1693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1693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30"/>
            <p:cNvSpPr/>
            <p:nvPr/>
          </p:nvSpPr>
          <p:spPr>
            <a:xfrm>
              <a:off x="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32"/>
            <p:cNvSpPr/>
            <p:nvPr/>
          </p:nvSpPr>
          <p:spPr>
            <a:xfrm>
              <a:off x="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33"/>
            <p:cNvSpPr/>
            <p:nvPr/>
          </p:nvSpPr>
          <p:spPr>
            <a:xfrm>
              <a:off x="338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4"/>
            <p:cNvSpPr/>
            <p:nvPr/>
          </p:nvSpPr>
          <p:spPr>
            <a:xfrm>
              <a:off x="338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5"/>
            <p:cNvSpPr/>
            <p:nvPr/>
          </p:nvSpPr>
          <p:spPr>
            <a:xfrm>
              <a:off x="338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6"/>
            <p:cNvSpPr/>
            <p:nvPr/>
          </p:nvSpPr>
          <p:spPr>
            <a:xfrm>
              <a:off x="677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37"/>
            <p:cNvSpPr/>
            <p:nvPr/>
          </p:nvSpPr>
          <p:spPr>
            <a:xfrm>
              <a:off x="677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38"/>
            <p:cNvSpPr/>
            <p:nvPr/>
          </p:nvSpPr>
          <p:spPr>
            <a:xfrm>
              <a:off x="677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" name="Group 39"/>
          <p:cNvGrpSpPr/>
          <p:nvPr/>
        </p:nvGrpSpPr>
        <p:grpSpPr>
          <a:xfrm rot="-10800000">
            <a:off x="-207723" y="-1108794"/>
            <a:ext cx="30480000" cy="1405389"/>
            <a:chOff x="0" y="0"/>
            <a:chExt cx="40640000" cy="1873852"/>
          </a:xfrm>
        </p:grpSpPr>
        <p:sp>
          <p:nvSpPr>
            <p:cNvPr id="40" name="Freeform 40"/>
            <p:cNvSpPr/>
            <p:nvPr/>
          </p:nvSpPr>
          <p:spPr>
            <a:xfrm>
              <a:off x="3048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41"/>
            <p:cNvSpPr/>
            <p:nvPr/>
          </p:nvSpPr>
          <p:spPr>
            <a:xfrm>
              <a:off x="3048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42"/>
            <p:cNvSpPr/>
            <p:nvPr/>
          </p:nvSpPr>
          <p:spPr>
            <a:xfrm>
              <a:off x="3048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3"/>
            <p:cNvSpPr/>
            <p:nvPr/>
          </p:nvSpPr>
          <p:spPr>
            <a:xfrm>
              <a:off x="3386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44"/>
            <p:cNvSpPr/>
            <p:nvPr/>
          </p:nvSpPr>
          <p:spPr>
            <a:xfrm>
              <a:off x="3386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45"/>
            <p:cNvSpPr/>
            <p:nvPr/>
          </p:nvSpPr>
          <p:spPr>
            <a:xfrm>
              <a:off x="3386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46"/>
            <p:cNvSpPr/>
            <p:nvPr/>
          </p:nvSpPr>
          <p:spPr>
            <a:xfrm>
              <a:off x="3725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47"/>
            <p:cNvSpPr/>
            <p:nvPr/>
          </p:nvSpPr>
          <p:spPr>
            <a:xfrm>
              <a:off x="3725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48"/>
            <p:cNvSpPr/>
            <p:nvPr/>
          </p:nvSpPr>
          <p:spPr>
            <a:xfrm>
              <a:off x="3725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49"/>
            <p:cNvSpPr/>
            <p:nvPr/>
          </p:nvSpPr>
          <p:spPr>
            <a:xfrm>
              <a:off x="2032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50"/>
            <p:cNvSpPr/>
            <p:nvPr/>
          </p:nvSpPr>
          <p:spPr>
            <a:xfrm>
              <a:off x="2032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51"/>
            <p:cNvSpPr/>
            <p:nvPr/>
          </p:nvSpPr>
          <p:spPr>
            <a:xfrm>
              <a:off x="2032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52"/>
            <p:cNvSpPr/>
            <p:nvPr/>
          </p:nvSpPr>
          <p:spPr>
            <a:xfrm>
              <a:off x="2370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53"/>
            <p:cNvSpPr/>
            <p:nvPr/>
          </p:nvSpPr>
          <p:spPr>
            <a:xfrm>
              <a:off x="2370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54"/>
            <p:cNvSpPr/>
            <p:nvPr/>
          </p:nvSpPr>
          <p:spPr>
            <a:xfrm>
              <a:off x="2370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55"/>
            <p:cNvSpPr/>
            <p:nvPr/>
          </p:nvSpPr>
          <p:spPr>
            <a:xfrm>
              <a:off x="2709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56"/>
            <p:cNvSpPr/>
            <p:nvPr/>
          </p:nvSpPr>
          <p:spPr>
            <a:xfrm>
              <a:off x="2709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57"/>
            <p:cNvSpPr/>
            <p:nvPr/>
          </p:nvSpPr>
          <p:spPr>
            <a:xfrm>
              <a:off x="2709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58"/>
            <p:cNvSpPr/>
            <p:nvPr/>
          </p:nvSpPr>
          <p:spPr>
            <a:xfrm>
              <a:off x="1016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59"/>
            <p:cNvSpPr/>
            <p:nvPr/>
          </p:nvSpPr>
          <p:spPr>
            <a:xfrm>
              <a:off x="1016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 60"/>
            <p:cNvSpPr/>
            <p:nvPr/>
          </p:nvSpPr>
          <p:spPr>
            <a:xfrm>
              <a:off x="1016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61"/>
            <p:cNvSpPr/>
            <p:nvPr/>
          </p:nvSpPr>
          <p:spPr>
            <a:xfrm>
              <a:off x="1354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62"/>
            <p:cNvSpPr/>
            <p:nvPr/>
          </p:nvSpPr>
          <p:spPr>
            <a:xfrm>
              <a:off x="1354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63"/>
            <p:cNvSpPr/>
            <p:nvPr/>
          </p:nvSpPr>
          <p:spPr>
            <a:xfrm>
              <a:off x="1354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64"/>
            <p:cNvSpPr/>
            <p:nvPr/>
          </p:nvSpPr>
          <p:spPr>
            <a:xfrm>
              <a:off x="1693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65"/>
            <p:cNvSpPr/>
            <p:nvPr/>
          </p:nvSpPr>
          <p:spPr>
            <a:xfrm>
              <a:off x="1693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66"/>
            <p:cNvSpPr/>
            <p:nvPr/>
          </p:nvSpPr>
          <p:spPr>
            <a:xfrm>
              <a:off x="1693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67"/>
            <p:cNvSpPr/>
            <p:nvPr/>
          </p:nvSpPr>
          <p:spPr>
            <a:xfrm>
              <a:off x="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68"/>
            <p:cNvSpPr/>
            <p:nvPr/>
          </p:nvSpPr>
          <p:spPr>
            <a:xfrm>
              <a:off x="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69"/>
            <p:cNvSpPr/>
            <p:nvPr/>
          </p:nvSpPr>
          <p:spPr>
            <a:xfrm>
              <a:off x="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70"/>
            <p:cNvSpPr/>
            <p:nvPr/>
          </p:nvSpPr>
          <p:spPr>
            <a:xfrm>
              <a:off x="338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71"/>
            <p:cNvSpPr/>
            <p:nvPr/>
          </p:nvSpPr>
          <p:spPr>
            <a:xfrm>
              <a:off x="338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72"/>
            <p:cNvSpPr/>
            <p:nvPr/>
          </p:nvSpPr>
          <p:spPr>
            <a:xfrm>
              <a:off x="338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73"/>
            <p:cNvSpPr/>
            <p:nvPr/>
          </p:nvSpPr>
          <p:spPr>
            <a:xfrm>
              <a:off x="677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74"/>
            <p:cNvSpPr/>
            <p:nvPr/>
          </p:nvSpPr>
          <p:spPr>
            <a:xfrm>
              <a:off x="677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75"/>
            <p:cNvSpPr/>
            <p:nvPr/>
          </p:nvSpPr>
          <p:spPr>
            <a:xfrm>
              <a:off x="677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C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207723" y="9846308"/>
            <a:ext cx="30480000" cy="1405389"/>
            <a:chOff x="0" y="0"/>
            <a:chExt cx="40640000" cy="1873852"/>
          </a:xfrm>
        </p:grpSpPr>
        <p:sp>
          <p:nvSpPr>
            <p:cNvPr id="3" name="Freeform 3"/>
            <p:cNvSpPr/>
            <p:nvPr/>
          </p:nvSpPr>
          <p:spPr>
            <a:xfrm>
              <a:off x="3048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/>
            <p:cNvSpPr/>
            <p:nvPr/>
          </p:nvSpPr>
          <p:spPr>
            <a:xfrm>
              <a:off x="3048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/>
            <p:cNvSpPr/>
            <p:nvPr/>
          </p:nvSpPr>
          <p:spPr>
            <a:xfrm>
              <a:off x="3048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/>
            <p:cNvSpPr/>
            <p:nvPr/>
          </p:nvSpPr>
          <p:spPr>
            <a:xfrm>
              <a:off x="3386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7"/>
            <p:cNvSpPr/>
            <p:nvPr/>
          </p:nvSpPr>
          <p:spPr>
            <a:xfrm>
              <a:off x="3386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8"/>
            <p:cNvSpPr/>
            <p:nvPr/>
          </p:nvSpPr>
          <p:spPr>
            <a:xfrm>
              <a:off x="3386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9"/>
            <p:cNvSpPr/>
            <p:nvPr/>
          </p:nvSpPr>
          <p:spPr>
            <a:xfrm>
              <a:off x="3725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"/>
            <p:cNvSpPr/>
            <p:nvPr/>
          </p:nvSpPr>
          <p:spPr>
            <a:xfrm>
              <a:off x="3725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3725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2032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2032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2032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2370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2370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7"/>
            <p:cNvSpPr/>
            <p:nvPr/>
          </p:nvSpPr>
          <p:spPr>
            <a:xfrm>
              <a:off x="2370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2709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2709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2709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1"/>
            <p:cNvSpPr/>
            <p:nvPr/>
          </p:nvSpPr>
          <p:spPr>
            <a:xfrm>
              <a:off x="1016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2"/>
            <p:cNvSpPr/>
            <p:nvPr/>
          </p:nvSpPr>
          <p:spPr>
            <a:xfrm>
              <a:off x="1016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1016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1354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5"/>
            <p:cNvSpPr/>
            <p:nvPr/>
          </p:nvSpPr>
          <p:spPr>
            <a:xfrm>
              <a:off x="1354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6"/>
            <p:cNvSpPr/>
            <p:nvPr/>
          </p:nvSpPr>
          <p:spPr>
            <a:xfrm>
              <a:off x="1354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1693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8"/>
            <p:cNvSpPr/>
            <p:nvPr/>
          </p:nvSpPr>
          <p:spPr>
            <a:xfrm>
              <a:off x="1693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1693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30"/>
            <p:cNvSpPr/>
            <p:nvPr/>
          </p:nvSpPr>
          <p:spPr>
            <a:xfrm>
              <a:off x="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32"/>
            <p:cNvSpPr/>
            <p:nvPr/>
          </p:nvSpPr>
          <p:spPr>
            <a:xfrm>
              <a:off x="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33"/>
            <p:cNvSpPr/>
            <p:nvPr/>
          </p:nvSpPr>
          <p:spPr>
            <a:xfrm>
              <a:off x="338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4"/>
            <p:cNvSpPr/>
            <p:nvPr/>
          </p:nvSpPr>
          <p:spPr>
            <a:xfrm>
              <a:off x="338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5"/>
            <p:cNvSpPr/>
            <p:nvPr/>
          </p:nvSpPr>
          <p:spPr>
            <a:xfrm>
              <a:off x="338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6"/>
            <p:cNvSpPr/>
            <p:nvPr/>
          </p:nvSpPr>
          <p:spPr>
            <a:xfrm>
              <a:off x="677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37"/>
            <p:cNvSpPr/>
            <p:nvPr/>
          </p:nvSpPr>
          <p:spPr>
            <a:xfrm>
              <a:off x="677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38"/>
            <p:cNvSpPr/>
            <p:nvPr/>
          </p:nvSpPr>
          <p:spPr>
            <a:xfrm>
              <a:off x="677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" name="Freeform 39"/>
          <p:cNvSpPr/>
          <p:nvPr/>
        </p:nvSpPr>
        <p:spPr>
          <a:xfrm>
            <a:off x="12122470" y="187040"/>
            <a:ext cx="6038820" cy="1683321"/>
          </a:xfrm>
          <a:custGeom>
            <a:avLst/>
            <a:gdLst/>
            <a:ahLst/>
            <a:cxnLst/>
            <a:rect l="l" t="t" r="r" b="b"/>
            <a:pathLst>
              <a:path w="6038820" h="1683321">
                <a:moveTo>
                  <a:pt x="0" y="0"/>
                </a:moveTo>
                <a:lnTo>
                  <a:pt x="6038819" y="0"/>
                </a:lnTo>
                <a:lnTo>
                  <a:pt x="6038819" y="1683320"/>
                </a:lnTo>
                <a:lnTo>
                  <a:pt x="0" y="168332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4C8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207723" y="9846308"/>
            <a:ext cx="30480000" cy="1405389"/>
            <a:chOff x="0" y="0"/>
            <a:chExt cx="40640000" cy="1873852"/>
          </a:xfrm>
        </p:grpSpPr>
        <p:sp>
          <p:nvSpPr>
            <p:cNvPr id="3" name="Freeform 3"/>
            <p:cNvSpPr/>
            <p:nvPr/>
          </p:nvSpPr>
          <p:spPr>
            <a:xfrm>
              <a:off x="3048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/>
            <p:cNvSpPr/>
            <p:nvPr/>
          </p:nvSpPr>
          <p:spPr>
            <a:xfrm>
              <a:off x="3048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/>
            <p:cNvSpPr/>
            <p:nvPr/>
          </p:nvSpPr>
          <p:spPr>
            <a:xfrm>
              <a:off x="3048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/>
            <p:cNvSpPr/>
            <p:nvPr/>
          </p:nvSpPr>
          <p:spPr>
            <a:xfrm>
              <a:off x="3386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7"/>
            <p:cNvSpPr/>
            <p:nvPr/>
          </p:nvSpPr>
          <p:spPr>
            <a:xfrm>
              <a:off x="3386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8"/>
            <p:cNvSpPr/>
            <p:nvPr/>
          </p:nvSpPr>
          <p:spPr>
            <a:xfrm>
              <a:off x="3386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9"/>
            <p:cNvSpPr/>
            <p:nvPr/>
          </p:nvSpPr>
          <p:spPr>
            <a:xfrm>
              <a:off x="3725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"/>
            <p:cNvSpPr/>
            <p:nvPr/>
          </p:nvSpPr>
          <p:spPr>
            <a:xfrm>
              <a:off x="3725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3725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2032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2032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2032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2370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2370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7"/>
            <p:cNvSpPr/>
            <p:nvPr/>
          </p:nvSpPr>
          <p:spPr>
            <a:xfrm>
              <a:off x="2370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2709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2709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2709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1"/>
            <p:cNvSpPr/>
            <p:nvPr/>
          </p:nvSpPr>
          <p:spPr>
            <a:xfrm>
              <a:off x="1016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2"/>
            <p:cNvSpPr/>
            <p:nvPr/>
          </p:nvSpPr>
          <p:spPr>
            <a:xfrm>
              <a:off x="1016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1016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1354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5"/>
            <p:cNvSpPr/>
            <p:nvPr/>
          </p:nvSpPr>
          <p:spPr>
            <a:xfrm>
              <a:off x="1354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6"/>
            <p:cNvSpPr/>
            <p:nvPr/>
          </p:nvSpPr>
          <p:spPr>
            <a:xfrm>
              <a:off x="1354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1693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8"/>
            <p:cNvSpPr/>
            <p:nvPr/>
          </p:nvSpPr>
          <p:spPr>
            <a:xfrm>
              <a:off x="1693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1693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30"/>
            <p:cNvSpPr/>
            <p:nvPr/>
          </p:nvSpPr>
          <p:spPr>
            <a:xfrm>
              <a:off x="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32"/>
            <p:cNvSpPr/>
            <p:nvPr/>
          </p:nvSpPr>
          <p:spPr>
            <a:xfrm>
              <a:off x="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33"/>
            <p:cNvSpPr/>
            <p:nvPr/>
          </p:nvSpPr>
          <p:spPr>
            <a:xfrm>
              <a:off x="338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4"/>
            <p:cNvSpPr/>
            <p:nvPr/>
          </p:nvSpPr>
          <p:spPr>
            <a:xfrm>
              <a:off x="338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5"/>
            <p:cNvSpPr/>
            <p:nvPr/>
          </p:nvSpPr>
          <p:spPr>
            <a:xfrm>
              <a:off x="338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6"/>
            <p:cNvSpPr/>
            <p:nvPr/>
          </p:nvSpPr>
          <p:spPr>
            <a:xfrm>
              <a:off x="677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37"/>
            <p:cNvSpPr/>
            <p:nvPr/>
          </p:nvSpPr>
          <p:spPr>
            <a:xfrm>
              <a:off x="677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38"/>
            <p:cNvSpPr/>
            <p:nvPr/>
          </p:nvSpPr>
          <p:spPr>
            <a:xfrm>
              <a:off x="677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" name="Freeform 39"/>
          <p:cNvSpPr/>
          <p:nvPr/>
        </p:nvSpPr>
        <p:spPr>
          <a:xfrm>
            <a:off x="16077414" y="113538"/>
            <a:ext cx="2115929" cy="3060276"/>
          </a:xfrm>
          <a:custGeom>
            <a:avLst/>
            <a:gdLst/>
            <a:ahLst/>
            <a:cxnLst/>
            <a:rect l="l" t="t" r="r" b="b"/>
            <a:pathLst>
              <a:path w="2115929" h="3060276">
                <a:moveTo>
                  <a:pt x="0" y="0"/>
                </a:moveTo>
                <a:lnTo>
                  <a:pt x="2115929" y="0"/>
                </a:lnTo>
                <a:lnTo>
                  <a:pt x="2115929" y="3060275"/>
                </a:lnTo>
                <a:lnTo>
                  <a:pt x="0" y="306027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2146" t="-3724" r="-30944" b="-2367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32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207723" y="9846308"/>
            <a:ext cx="30480000" cy="1405389"/>
            <a:chOff x="0" y="0"/>
            <a:chExt cx="40640000" cy="1873852"/>
          </a:xfrm>
        </p:grpSpPr>
        <p:sp>
          <p:nvSpPr>
            <p:cNvPr id="3" name="Freeform 3"/>
            <p:cNvSpPr/>
            <p:nvPr/>
          </p:nvSpPr>
          <p:spPr>
            <a:xfrm>
              <a:off x="3048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/>
            <p:cNvSpPr/>
            <p:nvPr/>
          </p:nvSpPr>
          <p:spPr>
            <a:xfrm>
              <a:off x="3048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/>
            <p:cNvSpPr/>
            <p:nvPr/>
          </p:nvSpPr>
          <p:spPr>
            <a:xfrm>
              <a:off x="3048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/>
            <p:cNvSpPr/>
            <p:nvPr/>
          </p:nvSpPr>
          <p:spPr>
            <a:xfrm>
              <a:off x="3386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7"/>
            <p:cNvSpPr/>
            <p:nvPr/>
          </p:nvSpPr>
          <p:spPr>
            <a:xfrm>
              <a:off x="3386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8"/>
            <p:cNvSpPr/>
            <p:nvPr/>
          </p:nvSpPr>
          <p:spPr>
            <a:xfrm>
              <a:off x="3386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9"/>
            <p:cNvSpPr/>
            <p:nvPr/>
          </p:nvSpPr>
          <p:spPr>
            <a:xfrm>
              <a:off x="3725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"/>
            <p:cNvSpPr/>
            <p:nvPr/>
          </p:nvSpPr>
          <p:spPr>
            <a:xfrm>
              <a:off x="3725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3725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2032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2032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2032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2370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2370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7"/>
            <p:cNvSpPr/>
            <p:nvPr/>
          </p:nvSpPr>
          <p:spPr>
            <a:xfrm>
              <a:off x="2370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2709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2709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2709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1"/>
            <p:cNvSpPr/>
            <p:nvPr/>
          </p:nvSpPr>
          <p:spPr>
            <a:xfrm>
              <a:off x="1016000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2"/>
            <p:cNvSpPr/>
            <p:nvPr/>
          </p:nvSpPr>
          <p:spPr>
            <a:xfrm>
              <a:off x="1016000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1016000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1354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5"/>
            <p:cNvSpPr/>
            <p:nvPr/>
          </p:nvSpPr>
          <p:spPr>
            <a:xfrm>
              <a:off x="1354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6"/>
            <p:cNvSpPr/>
            <p:nvPr/>
          </p:nvSpPr>
          <p:spPr>
            <a:xfrm>
              <a:off x="1354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1693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8"/>
            <p:cNvSpPr/>
            <p:nvPr/>
          </p:nvSpPr>
          <p:spPr>
            <a:xfrm>
              <a:off x="1693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1693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30"/>
            <p:cNvSpPr/>
            <p:nvPr/>
          </p:nvSpPr>
          <p:spPr>
            <a:xfrm>
              <a:off x="0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0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32"/>
            <p:cNvSpPr/>
            <p:nvPr/>
          </p:nvSpPr>
          <p:spPr>
            <a:xfrm>
              <a:off x="0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33"/>
            <p:cNvSpPr/>
            <p:nvPr/>
          </p:nvSpPr>
          <p:spPr>
            <a:xfrm>
              <a:off x="3386667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4"/>
            <p:cNvSpPr/>
            <p:nvPr/>
          </p:nvSpPr>
          <p:spPr>
            <a:xfrm>
              <a:off x="3386667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5"/>
            <p:cNvSpPr/>
            <p:nvPr/>
          </p:nvSpPr>
          <p:spPr>
            <a:xfrm>
              <a:off x="3386667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6" y="0"/>
                  </a:lnTo>
                  <a:lnTo>
                    <a:pt x="3386666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6"/>
            <p:cNvSpPr/>
            <p:nvPr/>
          </p:nvSpPr>
          <p:spPr>
            <a:xfrm>
              <a:off x="6773333" y="1166471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37"/>
            <p:cNvSpPr/>
            <p:nvPr/>
          </p:nvSpPr>
          <p:spPr>
            <a:xfrm>
              <a:off x="6773333" y="514634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38"/>
            <p:cNvSpPr/>
            <p:nvPr/>
          </p:nvSpPr>
          <p:spPr>
            <a:xfrm>
              <a:off x="6773333" y="0"/>
              <a:ext cx="3386667" cy="707381"/>
            </a:xfrm>
            <a:custGeom>
              <a:avLst/>
              <a:gdLst/>
              <a:ahLst/>
              <a:cxnLst/>
              <a:rect l="l" t="t" r="r" b="b"/>
              <a:pathLst>
                <a:path w="3386667" h="707381">
                  <a:moveTo>
                    <a:pt x="0" y="0"/>
                  </a:moveTo>
                  <a:lnTo>
                    <a:pt x="3386667" y="0"/>
                  </a:lnTo>
                  <a:lnTo>
                    <a:pt x="3386667" y="707381"/>
                  </a:lnTo>
                  <a:lnTo>
                    <a:pt x="0" y="707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" name="Freeform 39"/>
          <p:cNvSpPr/>
          <p:nvPr/>
        </p:nvSpPr>
        <p:spPr>
          <a:xfrm>
            <a:off x="16077414" y="113538"/>
            <a:ext cx="2115929" cy="3060276"/>
          </a:xfrm>
          <a:custGeom>
            <a:avLst/>
            <a:gdLst/>
            <a:ahLst/>
            <a:cxnLst/>
            <a:rect l="l" t="t" r="r" b="b"/>
            <a:pathLst>
              <a:path w="2115929" h="3060276">
                <a:moveTo>
                  <a:pt x="0" y="0"/>
                </a:moveTo>
                <a:lnTo>
                  <a:pt x="2115929" y="0"/>
                </a:lnTo>
                <a:lnTo>
                  <a:pt x="2115929" y="3060275"/>
                </a:lnTo>
                <a:lnTo>
                  <a:pt x="0" y="306027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2146" t="-3724" r="-30944" b="-2367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Custom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Jessica Hanley</dc:creator>
  <cp:lastModifiedBy>Jessica Hanley</cp:lastModifiedBy>
  <cp:revision>2</cp:revision>
  <dcterms:created xsi:type="dcterms:W3CDTF">2006-08-16T00:00:00Z</dcterms:created>
  <dcterms:modified xsi:type="dcterms:W3CDTF">2024-01-05T13:35:26Z</dcterms:modified>
  <dc:identifier>DAFh5OHKLkY</dc:identifier>
</cp:coreProperties>
</file>