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310088" y="135390"/>
            <a:ext cx="5977912" cy="2408747"/>
          </a:xfrm>
          <a:custGeom>
            <a:avLst/>
            <a:gdLst/>
            <a:ahLst/>
            <a:cxnLst/>
            <a:rect l="l" t="t" r="r" b="b"/>
            <a:pathLst>
              <a:path w="5977912" h="2408747">
                <a:moveTo>
                  <a:pt x="0" y="0"/>
                </a:moveTo>
                <a:lnTo>
                  <a:pt x="5977912" y="0"/>
                </a:lnTo>
                <a:lnTo>
                  <a:pt x="5977912" y="2408747"/>
                </a:lnTo>
                <a:lnTo>
                  <a:pt x="0" y="2408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-214550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5569379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2953117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0425826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7731395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5070341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2591610" y="7579039"/>
            <a:ext cx="2825210" cy="3024310"/>
          </a:xfrm>
          <a:custGeom>
            <a:avLst/>
            <a:gdLst/>
            <a:ahLst/>
            <a:cxnLst/>
            <a:rect l="l" t="t" r="r" b="b"/>
            <a:pathLst>
              <a:path w="2825210" h="3024310">
                <a:moveTo>
                  <a:pt x="0" y="0"/>
                </a:moveTo>
                <a:lnTo>
                  <a:pt x="2825210" y="0"/>
                </a:lnTo>
                <a:lnTo>
                  <a:pt x="2825210" y="3024310"/>
                </a:lnTo>
                <a:lnTo>
                  <a:pt x="0" y="30243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17141" y="-1243228"/>
            <a:ext cx="18855835" cy="11530228"/>
          </a:xfrm>
          <a:custGeom>
            <a:avLst/>
            <a:gdLst/>
            <a:ahLst/>
            <a:cxnLst/>
            <a:rect l="l" t="t" r="r" b="b"/>
            <a:pathLst>
              <a:path w="18855835" h="11530228">
                <a:moveTo>
                  <a:pt x="0" y="0"/>
                </a:moveTo>
                <a:lnTo>
                  <a:pt x="18855836" y="0"/>
                </a:lnTo>
                <a:lnTo>
                  <a:pt x="18855836" y="11530228"/>
                </a:lnTo>
                <a:lnTo>
                  <a:pt x="0" y="11530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7529" b="-3752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2310088" y="135390"/>
            <a:ext cx="5977912" cy="2408747"/>
          </a:xfrm>
          <a:custGeom>
            <a:avLst/>
            <a:gdLst/>
            <a:ahLst/>
            <a:cxnLst/>
            <a:rect l="l" t="t" r="r" b="b"/>
            <a:pathLst>
              <a:path w="5977912" h="2408747">
                <a:moveTo>
                  <a:pt x="0" y="0"/>
                </a:moveTo>
                <a:lnTo>
                  <a:pt x="5977912" y="0"/>
                </a:lnTo>
                <a:lnTo>
                  <a:pt x="5977912" y="2408747"/>
                </a:lnTo>
                <a:lnTo>
                  <a:pt x="0" y="24087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D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4816593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2709333"/>
            </a:xfrm>
            <a:custGeom>
              <a:avLst/>
              <a:gdLst/>
              <a:ahLst/>
              <a:cxnLst/>
              <a:rect l="l" t="t" r="r" b="b"/>
              <a:pathLst>
                <a:path w="4816592" h="2709333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>
                <a:alpha val="36863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9050"/>
              <a:ext cx="4816593" cy="26902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93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2310088" y="192540"/>
            <a:ext cx="5977912" cy="2408747"/>
          </a:xfrm>
          <a:custGeom>
            <a:avLst/>
            <a:gdLst/>
            <a:ahLst/>
            <a:cxnLst/>
            <a:rect l="l" t="t" r="r" b="b"/>
            <a:pathLst>
              <a:path w="5977912" h="2408747">
                <a:moveTo>
                  <a:pt x="0" y="0"/>
                </a:moveTo>
                <a:lnTo>
                  <a:pt x="5977912" y="0"/>
                </a:lnTo>
                <a:lnTo>
                  <a:pt x="5977912" y="2408747"/>
                </a:lnTo>
                <a:lnTo>
                  <a:pt x="0" y="2408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E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310088" y="192540"/>
            <a:ext cx="5977912" cy="2408747"/>
          </a:xfrm>
          <a:custGeom>
            <a:avLst/>
            <a:gdLst/>
            <a:ahLst/>
            <a:cxnLst/>
            <a:rect l="l" t="t" r="r" b="b"/>
            <a:pathLst>
              <a:path w="5977912" h="2408747">
                <a:moveTo>
                  <a:pt x="0" y="0"/>
                </a:moveTo>
                <a:lnTo>
                  <a:pt x="5977912" y="0"/>
                </a:lnTo>
                <a:lnTo>
                  <a:pt x="5977912" y="2408747"/>
                </a:lnTo>
                <a:lnTo>
                  <a:pt x="0" y="2408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310088" y="192540"/>
            <a:ext cx="5977912" cy="2408747"/>
          </a:xfrm>
          <a:custGeom>
            <a:avLst/>
            <a:gdLst/>
            <a:ahLst/>
            <a:cxnLst/>
            <a:rect l="l" t="t" r="r" b="b"/>
            <a:pathLst>
              <a:path w="5977912" h="2408747">
                <a:moveTo>
                  <a:pt x="0" y="0"/>
                </a:moveTo>
                <a:lnTo>
                  <a:pt x="5977912" y="0"/>
                </a:lnTo>
                <a:lnTo>
                  <a:pt x="5977912" y="2408747"/>
                </a:lnTo>
                <a:lnTo>
                  <a:pt x="0" y="2408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Jessica Hanley</dc:creator>
  <cp:lastModifiedBy>Jessica Hanley</cp:lastModifiedBy>
  <cp:revision>2</cp:revision>
  <dcterms:created xsi:type="dcterms:W3CDTF">2006-08-16T00:00:00Z</dcterms:created>
  <dcterms:modified xsi:type="dcterms:W3CDTF">2025-01-07T18:35:22Z</dcterms:modified>
  <dc:identifier>DAGHfNPYm2w</dc:identifier>
</cp:coreProperties>
</file>